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3FF-6915-4F3C-8BE4-81ACC768281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567F-C406-42E0-854B-F212EC90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DD3FF-6915-4F3C-8BE4-81ACC768281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567F-C406-42E0-854B-F212EC90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800" smtClean="0">
                <a:solidFill>
                  <a:schemeClr val="tx1"/>
                </a:solidFill>
                <a:latin typeface="Lucida Bright" charset="0"/>
              </a:rPr>
              <a:t>Prentice</a:t>
            </a:r>
            <a:r>
              <a:rPr lang="en-US" sz="4800" i="1" smtClean="0">
                <a:solidFill>
                  <a:schemeClr val="tx1"/>
                </a:solidFill>
                <a:latin typeface="Lucida Bright" charset="0"/>
              </a:rPr>
              <a:t> </a:t>
            </a:r>
            <a:r>
              <a:rPr lang="en-US" sz="4800" smtClean="0">
                <a:solidFill>
                  <a:schemeClr val="tx1"/>
                </a:solidFill>
                <a:latin typeface="Lucida Bright" charset="0"/>
              </a:rPr>
              <a:t>Hall</a:t>
            </a:r>
            <a:r>
              <a:rPr lang="en-US" sz="4800" b="1" i="1" smtClean="0"/>
              <a:t>            </a:t>
            </a:r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EARTH SCIENCE</a:t>
            </a:r>
            <a:endParaRPr lang="en-US" sz="6000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8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5.1</a:t>
            </a:r>
            <a:r>
              <a:rPr lang="en-US" b="1" smtClean="0">
                <a:cs typeface="Times New Roman" charset="0"/>
              </a:rPr>
              <a:t>  Weathering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5.1</a:t>
            </a:r>
            <a:r>
              <a:rPr lang="en-US" b="1" smtClean="0">
                <a:cs typeface="Times New Roman" charset="0"/>
              </a:rPr>
              <a:t>  Weathering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5.1</a:t>
            </a:r>
            <a:r>
              <a:rPr lang="en-US" b="1" smtClean="0">
                <a:cs typeface="Times New Roman" charset="0"/>
              </a:rPr>
              <a:t>  Weathering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5.1</a:t>
            </a:r>
            <a:r>
              <a:rPr lang="en-US" b="1" smtClean="0">
                <a:cs typeface="Times New Roman" charset="0"/>
              </a:rPr>
              <a:t>  Weathering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0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Spheroidal Weathering</a:t>
            </a:r>
            <a:endParaRPr lang="en-US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5.1</a:t>
            </a:r>
            <a:r>
              <a:rPr lang="en-US" b="1" smtClean="0">
                <a:cs typeface="Times New Roman" charset="0"/>
              </a:rPr>
              <a:t>  Weathering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Composition by Volume of </a:t>
            </a:r>
            <a:br>
              <a:rPr lang="en-US" sz="3600" b="1" smtClean="0"/>
            </a:br>
            <a:r>
              <a:rPr lang="en-US" sz="3600" b="1" smtClean="0"/>
              <a:t>Good-Quality Soil</a:t>
            </a:r>
            <a:endParaRPr lang="en-US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/>
              <a:t>Chapter</a:t>
            </a:r>
            <a:r>
              <a:rPr lang="en-US" sz="5400" b="1" smtClean="0"/>
              <a:t> </a:t>
            </a:r>
            <a:br>
              <a:rPr lang="en-US" sz="5400" b="1" smtClean="0"/>
            </a:br>
            <a:r>
              <a:rPr lang="en-US" sz="9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6600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7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Soil Texture</a:t>
            </a:r>
            <a:endParaRPr 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0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4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Parent Material and Soils</a:t>
            </a:r>
            <a:endParaRPr 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2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48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3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9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Soil Profile</a:t>
            </a:r>
            <a:endParaRPr 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91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A Soil Profile Showing </a:t>
            </a:r>
            <a:br>
              <a:rPr lang="en-US" sz="3600" b="1" smtClean="0"/>
            </a:br>
            <a:r>
              <a:rPr lang="en-US" sz="3600" b="1" smtClean="0"/>
              <a:t>Different Horizons</a:t>
            </a:r>
            <a:endParaRPr 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4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5.1</a:t>
            </a:r>
            <a:r>
              <a:rPr lang="en-US" b="1" smtClean="0">
                <a:cs typeface="Times New Roman" charset="0"/>
              </a:rPr>
              <a:t>  Weathering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8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56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 sz="4000" b="1"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82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 sz="4000" b="1"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4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5.2</a:t>
            </a:r>
            <a:r>
              <a:rPr lang="en-US" b="1" smtClean="0">
                <a:cs typeface="Times New Roman" charset="0"/>
              </a:rPr>
              <a:t>  Soil</a:t>
            </a:r>
            <a:endParaRPr lang="en-US" sz="4000" b="1"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2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5.3</a:t>
            </a:r>
            <a:r>
              <a:rPr lang="en-US" b="1" smtClean="0">
                <a:cs typeface="Times New Roman" charset="0"/>
              </a:rPr>
              <a:t>  Mass Movements</a:t>
            </a:r>
            <a:endParaRPr lang="en-US" sz="4000" b="1"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7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5.3</a:t>
            </a:r>
            <a:r>
              <a:rPr lang="en-US" b="1" smtClean="0">
                <a:cs typeface="Times New Roman" charset="0"/>
              </a:rPr>
              <a:t>  Mass Movements</a:t>
            </a:r>
            <a:endParaRPr lang="en-US" sz="4000" b="1"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28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5.3</a:t>
            </a:r>
            <a:r>
              <a:rPr lang="en-US" b="1" smtClean="0">
                <a:cs typeface="Times New Roman" charset="0"/>
              </a:rPr>
              <a:t>  Mass Movements</a:t>
            </a:r>
            <a:endParaRPr lang="en-US" sz="4000" b="1"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8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Heavy Rains Can Trigger Slumps</a:t>
            </a:r>
            <a:endParaRPr 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84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5.3</a:t>
            </a:r>
            <a:r>
              <a:rPr lang="en-US" b="1" smtClean="0">
                <a:cs typeface="Times New Roman" charset="0"/>
              </a:rPr>
              <a:t>  Mass Movements</a:t>
            </a:r>
            <a:endParaRPr lang="en-US" sz="4000" b="1"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09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5.3</a:t>
            </a:r>
            <a:r>
              <a:rPr lang="en-US" b="1" smtClean="0">
                <a:cs typeface="Times New Roman" charset="0"/>
              </a:rPr>
              <a:t>  Mass Movements</a:t>
            </a:r>
            <a:endParaRPr lang="en-US" sz="4000" b="1"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5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Increase in Surface Area by </a:t>
            </a:r>
            <a:br>
              <a:rPr lang="en-US" sz="3600" b="1" smtClean="0"/>
            </a:br>
            <a:r>
              <a:rPr lang="en-US" sz="3600" b="1" smtClean="0"/>
              <a:t>Mechanical Weathering</a:t>
            </a:r>
            <a:endParaRPr 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7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Creep</a:t>
            </a:r>
            <a:endParaRPr 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5.1</a:t>
            </a:r>
            <a:r>
              <a:rPr lang="en-US" b="1" smtClean="0">
                <a:cs typeface="Times New Roman" charset="0"/>
              </a:rPr>
              <a:t>  Weathering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cs typeface="Times New Roman" charset="0"/>
              </a:rPr>
              <a:t>Frost</a:t>
            </a:r>
            <a:r>
              <a:rPr lang="en-US" b="1" smtClean="0"/>
              <a:t> Wedging</a:t>
            </a: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D600"/>
                </a:solidFill>
                <a:cs typeface="Times New Roman" charset="0"/>
              </a:rPr>
              <a:t>5.1</a:t>
            </a:r>
            <a:r>
              <a:rPr lang="en-US" b="1" smtClean="0">
                <a:cs typeface="Times New Roman" charset="0"/>
              </a:rPr>
              <a:t>  Weathering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Unloading and Exfoliation</a:t>
            </a:r>
            <a:br>
              <a:rPr lang="en-US" sz="3600" b="1" smtClean="0"/>
            </a:br>
            <a:r>
              <a:rPr lang="en-US" sz="3600" b="1" smtClean="0"/>
              <a:t> of  Igneous Rocks</a:t>
            </a:r>
            <a:endParaRPr lang="en-US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Weathering and </a:t>
            </a:r>
            <a:br>
              <a:rPr lang="en-US" sz="3600" b="1" smtClean="0"/>
            </a:br>
            <a:r>
              <a:rPr lang="en-US" sz="3600" b="1" smtClean="0"/>
              <a:t>Biological Activity</a:t>
            </a:r>
            <a:endParaRPr lang="en-US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4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(4:3)</PresentationFormat>
  <Paragraphs>40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Prentice Hall            EARTH SCIENCE</vt:lpstr>
      <vt:lpstr>Chapter  5</vt:lpstr>
      <vt:lpstr>5.1  Weathering</vt:lpstr>
      <vt:lpstr>Increase in Surface Area by  Mechanical Weathering</vt:lpstr>
      <vt:lpstr>5.1  Weathering</vt:lpstr>
      <vt:lpstr>Frost Wedging</vt:lpstr>
      <vt:lpstr>5.1  Weathering</vt:lpstr>
      <vt:lpstr>Unloading and Exfoliation  of  Igneous Rocks</vt:lpstr>
      <vt:lpstr>Weathering and  Biological Activity</vt:lpstr>
      <vt:lpstr>5.1  Weathering</vt:lpstr>
      <vt:lpstr>5.1  Weathering</vt:lpstr>
      <vt:lpstr>5.1  Weathering</vt:lpstr>
      <vt:lpstr>5.1  Weathering</vt:lpstr>
      <vt:lpstr>Spheroidal Weathering</vt:lpstr>
      <vt:lpstr>5.1  Weathering</vt:lpstr>
      <vt:lpstr>5.2  Soil</vt:lpstr>
      <vt:lpstr>5.2  Soil</vt:lpstr>
      <vt:lpstr>Composition by Volume of  Good-Quality Soil</vt:lpstr>
      <vt:lpstr>5.2  Soil</vt:lpstr>
      <vt:lpstr>Soil Texture</vt:lpstr>
      <vt:lpstr>5.2  Soil</vt:lpstr>
      <vt:lpstr>5.2  Soil</vt:lpstr>
      <vt:lpstr>Parent Material and Soils</vt:lpstr>
      <vt:lpstr>5.2  Soil</vt:lpstr>
      <vt:lpstr>5.2  Soil</vt:lpstr>
      <vt:lpstr>5.2  Soil</vt:lpstr>
      <vt:lpstr>5.2  Soil</vt:lpstr>
      <vt:lpstr>Soil Profile</vt:lpstr>
      <vt:lpstr>A Soil Profile Showing  Different Horizons</vt:lpstr>
      <vt:lpstr>5.2  Soil</vt:lpstr>
      <vt:lpstr>5.2  Soil</vt:lpstr>
      <vt:lpstr>5.2  Soil</vt:lpstr>
      <vt:lpstr>5.2  Soil</vt:lpstr>
      <vt:lpstr>5.3  Mass Movements</vt:lpstr>
      <vt:lpstr>5.3  Mass Movements</vt:lpstr>
      <vt:lpstr>5.3  Mass Movements</vt:lpstr>
      <vt:lpstr>Heavy Rains Can Trigger Slumps</vt:lpstr>
      <vt:lpstr>5.3  Mass Movements</vt:lpstr>
      <vt:lpstr>5.3  Mass Movements</vt:lpstr>
      <vt:lpstr>Creep</vt:lpstr>
    </vt:vector>
  </TitlesOfParts>
  <Company>South Newton School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Prentice Hall            EARTH SCIENCE</dc:title>
  <dc:creator>Test4520</dc:creator>
  <cp:lastModifiedBy>Test4520</cp:lastModifiedBy>
  <cp:revision>1</cp:revision>
  <dcterms:created xsi:type="dcterms:W3CDTF">2013-10-10T15:09:57Z</dcterms:created>
  <dcterms:modified xsi:type="dcterms:W3CDTF">2013-10-10T15:09:58Z</dcterms:modified>
</cp:coreProperties>
</file>